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69" r:id="rId2"/>
    <p:sldId id="267" r:id="rId3"/>
    <p:sldId id="26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A0F4"/>
    <a:srgbClr val="D9D9D9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86" autoAdjust="0"/>
    <p:restoredTop sz="94660"/>
  </p:normalViewPr>
  <p:slideViewPr>
    <p:cSldViewPr snapToGrid="0">
      <p:cViewPr varScale="1">
        <p:scale>
          <a:sx n="56" d="100"/>
          <a:sy n="56" d="100"/>
        </p:scale>
        <p:origin x="56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jpg>
</file>

<file path=ppt/media/image15.jpeg>
</file>

<file path=ppt/media/image16.jpeg>
</file>

<file path=ppt/media/image17.jpg>
</file>

<file path=ppt/media/image18.jpg>
</file>

<file path=ppt/media/image19.jpg>
</file>

<file path=ppt/media/image2.png>
</file>

<file path=ppt/media/image20.png>
</file>

<file path=ppt/media/image21.wmf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480C9B-2327-44B0-8752-1E594681D539}" type="datetimeFigureOut">
              <a:rPr lang="ko-KR" altLang="en-US" smtClean="0"/>
              <a:t>2022-07-12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46C056-6FC7-4701-8F00-AF806445B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556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522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724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31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602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754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63E3F1C-1D2A-8DC1-4F77-3ECE96647B53}"/>
              </a:ext>
            </a:extLst>
          </p:cNvPr>
          <p:cNvSpPr/>
          <p:nvPr userDrawn="1"/>
        </p:nvSpPr>
        <p:spPr>
          <a:xfrm>
            <a:off x="240144" y="973280"/>
            <a:ext cx="11711709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1">
            <a:extLst>
              <a:ext uri="{FF2B5EF4-FFF2-40B4-BE49-F238E27FC236}">
                <a16:creationId xmlns:a16="http://schemas.microsoft.com/office/drawing/2014/main" id="{2B592D57-0F89-B5D7-C0AC-2F1DB755F452}"/>
              </a:ext>
            </a:extLst>
          </p:cNvPr>
          <p:cNvSpPr/>
          <p:nvPr userDrawn="1"/>
        </p:nvSpPr>
        <p:spPr>
          <a:xfrm>
            <a:off x="240144" y="147637"/>
            <a:ext cx="11711709" cy="720436"/>
          </a:xfrm>
          <a:prstGeom prst="roundRect">
            <a:avLst>
              <a:gd name="adj" fmla="val 12821"/>
            </a:avLst>
          </a:prstGeom>
          <a:solidFill>
            <a:srgbClr val="54A0F4"/>
          </a:solidFill>
          <a:ln>
            <a:noFill/>
          </a:ln>
          <a:effectLst>
            <a:outerShdw blurRad="165100" dist="38100" dir="5400000" algn="t" rotWithShape="0">
              <a:srgbClr val="3B85F2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90600"/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6BDF15-5F17-0BD3-EC2C-17F5A6918BBC}"/>
              </a:ext>
            </a:extLst>
          </p:cNvPr>
          <p:cNvGrpSpPr/>
          <p:nvPr userDrawn="1"/>
        </p:nvGrpSpPr>
        <p:grpSpPr>
          <a:xfrm>
            <a:off x="383308" y="327746"/>
            <a:ext cx="789711" cy="353436"/>
            <a:chOff x="383308" y="327746"/>
            <a:chExt cx="789711" cy="353436"/>
          </a:xfrm>
        </p:grpSpPr>
        <p:sp>
          <p:nvSpPr>
            <p:cNvPr id="10" name="모서리가 둥근 직사각형 3">
              <a:extLst>
                <a:ext uri="{FF2B5EF4-FFF2-40B4-BE49-F238E27FC236}">
                  <a16:creationId xmlns:a16="http://schemas.microsoft.com/office/drawing/2014/main" id="{37F0D72D-7A7C-6FFC-A991-755CBE83FFC6}"/>
                </a:ext>
              </a:extLst>
            </p:cNvPr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7E5887C-61F8-6416-B647-13BAD691784B}"/>
                </a:ext>
              </a:extLst>
            </p:cNvPr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065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63E3F1C-1D2A-8DC1-4F77-3ECE96647B53}"/>
              </a:ext>
            </a:extLst>
          </p:cNvPr>
          <p:cNvSpPr/>
          <p:nvPr userDrawn="1"/>
        </p:nvSpPr>
        <p:spPr>
          <a:xfrm>
            <a:off x="240145" y="973280"/>
            <a:ext cx="5760000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1">
            <a:extLst>
              <a:ext uri="{FF2B5EF4-FFF2-40B4-BE49-F238E27FC236}">
                <a16:creationId xmlns:a16="http://schemas.microsoft.com/office/drawing/2014/main" id="{2B592D57-0F89-B5D7-C0AC-2F1DB755F452}"/>
              </a:ext>
            </a:extLst>
          </p:cNvPr>
          <p:cNvSpPr/>
          <p:nvPr userDrawn="1"/>
        </p:nvSpPr>
        <p:spPr>
          <a:xfrm>
            <a:off x="240144" y="147637"/>
            <a:ext cx="11711709" cy="720436"/>
          </a:xfrm>
          <a:prstGeom prst="roundRect">
            <a:avLst>
              <a:gd name="adj" fmla="val 12821"/>
            </a:avLst>
          </a:prstGeom>
          <a:solidFill>
            <a:srgbClr val="54A0F4"/>
          </a:solidFill>
          <a:ln>
            <a:noFill/>
          </a:ln>
          <a:effectLst>
            <a:outerShdw blurRad="165100" dist="38100" dir="5400000" algn="t" rotWithShape="0">
              <a:srgbClr val="3B85F2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90600"/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6BDF15-5F17-0BD3-EC2C-17F5A6918BBC}"/>
              </a:ext>
            </a:extLst>
          </p:cNvPr>
          <p:cNvGrpSpPr/>
          <p:nvPr userDrawn="1"/>
        </p:nvGrpSpPr>
        <p:grpSpPr>
          <a:xfrm>
            <a:off x="383308" y="327746"/>
            <a:ext cx="789711" cy="353436"/>
            <a:chOff x="383308" y="327746"/>
            <a:chExt cx="789711" cy="353436"/>
          </a:xfrm>
        </p:grpSpPr>
        <p:sp>
          <p:nvSpPr>
            <p:cNvPr id="10" name="모서리가 둥근 직사각형 3">
              <a:extLst>
                <a:ext uri="{FF2B5EF4-FFF2-40B4-BE49-F238E27FC236}">
                  <a16:creationId xmlns:a16="http://schemas.microsoft.com/office/drawing/2014/main" id="{37F0D72D-7A7C-6FFC-A991-755CBE83FFC6}"/>
                </a:ext>
              </a:extLst>
            </p:cNvPr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7E5887C-61F8-6416-B647-13BAD691784B}"/>
                </a:ext>
              </a:extLst>
            </p:cNvPr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모서리가 둥근 직사각형 6">
            <a:extLst>
              <a:ext uri="{FF2B5EF4-FFF2-40B4-BE49-F238E27FC236}">
                <a16:creationId xmlns:a16="http://schemas.microsoft.com/office/drawing/2014/main" id="{497E4B49-9CBB-F784-E93D-4545ED742916}"/>
              </a:ext>
            </a:extLst>
          </p:cNvPr>
          <p:cNvSpPr/>
          <p:nvPr userDrawn="1"/>
        </p:nvSpPr>
        <p:spPr>
          <a:xfrm>
            <a:off x="6191853" y="973280"/>
            <a:ext cx="5760000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1669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63E3F1C-1D2A-8DC1-4F77-3ECE96647B53}"/>
              </a:ext>
            </a:extLst>
          </p:cNvPr>
          <p:cNvSpPr/>
          <p:nvPr userDrawn="1"/>
        </p:nvSpPr>
        <p:spPr>
          <a:xfrm>
            <a:off x="240144" y="973280"/>
            <a:ext cx="6703581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1">
            <a:extLst>
              <a:ext uri="{FF2B5EF4-FFF2-40B4-BE49-F238E27FC236}">
                <a16:creationId xmlns:a16="http://schemas.microsoft.com/office/drawing/2014/main" id="{2B592D57-0F89-B5D7-C0AC-2F1DB755F452}"/>
              </a:ext>
            </a:extLst>
          </p:cNvPr>
          <p:cNvSpPr/>
          <p:nvPr userDrawn="1"/>
        </p:nvSpPr>
        <p:spPr>
          <a:xfrm>
            <a:off x="240144" y="147637"/>
            <a:ext cx="11711709" cy="720436"/>
          </a:xfrm>
          <a:prstGeom prst="roundRect">
            <a:avLst>
              <a:gd name="adj" fmla="val 12821"/>
            </a:avLst>
          </a:prstGeom>
          <a:solidFill>
            <a:srgbClr val="54A0F4"/>
          </a:solidFill>
          <a:ln>
            <a:noFill/>
          </a:ln>
          <a:effectLst>
            <a:outerShdw blurRad="165100" dist="38100" dir="5400000" algn="t" rotWithShape="0">
              <a:srgbClr val="3B85F2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90600"/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6BDF15-5F17-0BD3-EC2C-17F5A6918BBC}"/>
              </a:ext>
            </a:extLst>
          </p:cNvPr>
          <p:cNvGrpSpPr/>
          <p:nvPr userDrawn="1"/>
        </p:nvGrpSpPr>
        <p:grpSpPr>
          <a:xfrm>
            <a:off x="383308" y="327746"/>
            <a:ext cx="789711" cy="353436"/>
            <a:chOff x="383308" y="327746"/>
            <a:chExt cx="789711" cy="353436"/>
          </a:xfrm>
        </p:grpSpPr>
        <p:sp>
          <p:nvSpPr>
            <p:cNvPr id="10" name="모서리가 둥근 직사각형 3">
              <a:extLst>
                <a:ext uri="{FF2B5EF4-FFF2-40B4-BE49-F238E27FC236}">
                  <a16:creationId xmlns:a16="http://schemas.microsoft.com/office/drawing/2014/main" id="{37F0D72D-7A7C-6FFC-A991-755CBE83FFC6}"/>
                </a:ext>
              </a:extLst>
            </p:cNvPr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7E5887C-61F8-6416-B647-13BAD691784B}"/>
                </a:ext>
              </a:extLst>
            </p:cNvPr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모서리가 둥근 직사각형 6">
            <a:extLst>
              <a:ext uri="{FF2B5EF4-FFF2-40B4-BE49-F238E27FC236}">
                <a16:creationId xmlns:a16="http://schemas.microsoft.com/office/drawing/2014/main" id="{7B4B2188-A491-D67F-36E3-1BD0CB9F18D8}"/>
              </a:ext>
            </a:extLst>
          </p:cNvPr>
          <p:cNvSpPr/>
          <p:nvPr userDrawn="1"/>
        </p:nvSpPr>
        <p:spPr>
          <a:xfrm>
            <a:off x="7162800" y="973280"/>
            <a:ext cx="4789053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675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960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225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07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602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47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395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3" r:id="rId3"/>
    <p:sldLayoutId id="214748367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oleObject" Target="../embeddings/oleObject4.bin"/><Relationship Id="rId3" Type="http://schemas.openxmlformats.org/officeDocument/2006/relationships/image" Target="../media/image15.jpeg"/><Relationship Id="rId7" Type="http://schemas.openxmlformats.org/officeDocument/2006/relationships/image" Target="../media/image19.jpg"/><Relationship Id="rId12" Type="http://schemas.openxmlformats.org/officeDocument/2006/relationships/oleObject" Target="../embeddings/oleObject3.bin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jpg"/><Relationship Id="rId11" Type="http://schemas.openxmlformats.org/officeDocument/2006/relationships/oleObject" Target="../embeddings/oleObject2.bin"/><Relationship Id="rId5" Type="http://schemas.openxmlformats.org/officeDocument/2006/relationships/image" Target="../media/image17.jpg"/><Relationship Id="rId10" Type="http://schemas.openxmlformats.org/officeDocument/2006/relationships/image" Target="../media/image21.wmf"/><Relationship Id="rId4" Type="http://schemas.openxmlformats.org/officeDocument/2006/relationships/image" Target="../media/image16.jpeg"/><Relationship Id="rId9" Type="http://schemas.openxmlformats.org/officeDocument/2006/relationships/oleObject" Target="../embeddings/oleObject1.bin"/><Relationship Id="rId14" Type="http://schemas.openxmlformats.org/officeDocument/2006/relationships/oleObject" Target="../embeddings/oleObject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C4C0F9-6390-F489-725F-291C39749A69}"/>
              </a:ext>
            </a:extLst>
          </p:cNvPr>
          <p:cNvSpPr txBox="1"/>
          <p:nvPr/>
        </p:nvSpPr>
        <p:spPr>
          <a:xfrm>
            <a:off x="1255060" y="3064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dirty="0">
                <a:solidFill>
                  <a:schemeClr val="bg1"/>
                </a:solidFill>
                <a:ea typeface="Tmon몬소리 Black" panose="02000A03000000000000" pitchFamily="2" charset="-127"/>
              </a:rPr>
              <a:t>Git &amp; GitHub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E5A3E64-6809-08A6-86D7-E974BE068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4" y="1227909"/>
            <a:ext cx="6096000" cy="415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914BCC00-3869-387B-F8B1-E4B43EE2E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1" y="1199623"/>
            <a:ext cx="5191125" cy="413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98B8418-6B23-8195-4E39-956B05E73687}"/>
              </a:ext>
            </a:extLst>
          </p:cNvPr>
          <p:cNvSpPr/>
          <p:nvPr/>
        </p:nvSpPr>
        <p:spPr>
          <a:xfrm>
            <a:off x="748831" y="5519480"/>
            <a:ext cx="6096000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Git</a:t>
            </a:r>
            <a:r>
              <a:rPr lang="ko-KR" altLang="en-US" sz="1400" dirty="0">
                <a:solidFill>
                  <a:srgbClr val="44546A"/>
                </a:solidFill>
              </a:rPr>
              <a:t>은 코드 및 파일이 변경되는 것을 감시하며</a:t>
            </a:r>
            <a:r>
              <a:rPr lang="en-US" altLang="ko-KR" sz="1400" dirty="0">
                <a:solidFill>
                  <a:srgbClr val="44546A"/>
                </a:solidFill>
              </a:rPr>
              <a:t>, </a:t>
            </a:r>
            <a:r>
              <a:rPr lang="ko-KR" altLang="en-US" sz="1400" dirty="0">
                <a:solidFill>
                  <a:srgbClr val="44546A"/>
                </a:solidFill>
              </a:rPr>
              <a:t>변경사항을 기록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1EF9E532-CF5F-C5E2-F613-07F1AD9161F7}"/>
              </a:ext>
            </a:extLst>
          </p:cNvPr>
          <p:cNvSpPr/>
          <p:nvPr/>
        </p:nvSpPr>
        <p:spPr>
          <a:xfrm>
            <a:off x="606102" y="5681519"/>
            <a:ext cx="118239" cy="118239"/>
          </a:xfrm>
          <a:prstGeom prst="ellipse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9A67C46-96D4-4AD1-D15A-D36A7086337B}"/>
              </a:ext>
            </a:extLst>
          </p:cNvPr>
          <p:cNvSpPr/>
          <p:nvPr/>
        </p:nvSpPr>
        <p:spPr>
          <a:xfrm>
            <a:off x="606102" y="6097004"/>
            <a:ext cx="118239" cy="118239"/>
          </a:xfrm>
          <a:prstGeom prst="ellipse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2800F6D-8637-18CB-383F-5EEFEBD9E8D1}"/>
              </a:ext>
            </a:extLst>
          </p:cNvPr>
          <p:cNvSpPr/>
          <p:nvPr/>
        </p:nvSpPr>
        <p:spPr>
          <a:xfrm>
            <a:off x="748829" y="5969180"/>
            <a:ext cx="10486437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GitHub</a:t>
            </a:r>
            <a:r>
              <a:rPr lang="ko-KR" altLang="en-US" sz="1400" dirty="0">
                <a:solidFill>
                  <a:srgbClr val="44546A"/>
                </a:solidFill>
              </a:rPr>
              <a:t>를 통해 각자 컴퓨터의 </a:t>
            </a:r>
            <a:r>
              <a:rPr lang="en-US" altLang="ko-KR" sz="1400" dirty="0">
                <a:solidFill>
                  <a:srgbClr val="44546A"/>
                </a:solidFill>
              </a:rPr>
              <a:t>Git(</a:t>
            </a:r>
            <a:r>
              <a:rPr lang="ko-KR" altLang="en-US" sz="1400" dirty="0">
                <a:solidFill>
                  <a:srgbClr val="44546A"/>
                </a:solidFill>
              </a:rPr>
              <a:t>변경된 코드</a:t>
            </a:r>
            <a:r>
              <a:rPr lang="en-US" altLang="ko-KR" sz="1400" dirty="0">
                <a:solidFill>
                  <a:srgbClr val="44546A"/>
                </a:solidFill>
              </a:rPr>
              <a:t>,</a:t>
            </a:r>
            <a:r>
              <a:rPr lang="ko-KR" altLang="en-US" sz="1400" dirty="0">
                <a:solidFill>
                  <a:srgbClr val="44546A"/>
                </a:solidFill>
              </a:rPr>
              <a:t> 파일</a:t>
            </a:r>
            <a:r>
              <a:rPr lang="en-US" altLang="ko-KR" sz="1400" dirty="0">
                <a:solidFill>
                  <a:srgbClr val="44546A"/>
                </a:solidFill>
              </a:rPr>
              <a:t>)</a:t>
            </a:r>
            <a:r>
              <a:rPr lang="ko-KR" altLang="en-US" sz="1400" dirty="0">
                <a:solidFill>
                  <a:srgbClr val="44546A"/>
                </a:solidFill>
              </a:rPr>
              <a:t>을 업로드하여 관리  </a:t>
            </a:r>
            <a:r>
              <a:rPr lang="en-US" altLang="ko-KR" sz="1400" dirty="0">
                <a:solidFill>
                  <a:srgbClr val="44546A"/>
                </a:solidFill>
                <a:sym typeface="Wingdings" panose="05000000000000000000" pitchFamily="2" charset="2"/>
              </a:rPr>
              <a:t> GitHub</a:t>
            </a:r>
            <a:r>
              <a:rPr lang="ko-KR" altLang="en-US" sz="1400" dirty="0">
                <a:solidFill>
                  <a:srgbClr val="44546A"/>
                </a:solidFill>
                <a:sym typeface="Wingdings" panose="05000000000000000000" pitchFamily="2" charset="2"/>
              </a:rPr>
              <a:t>를 이용하여 팀프로젝트 수행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370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1B87A90-85BE-8214-DA4F-571E17887BF9}"/>
              </a:ext>
            </a:extLst>
          </p:cNvPr>
          <p:cNvSpPr txBox="1"/>
          <p:nvPr/>
        </p:nvSpPr>
        <p:spPr>
          <a:xfrm>
            <a:off x="1255060" y="3064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Data </a:t>
            </a:r>
            <a:r>
              <a:rPr lang="en-US" altLang="ko-KR" sz="2400" i="1" kern="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/>
              </a:rPr>
              <a:t>Collection</a:t>
            </a:r>
            <a:r>
              <a:rPr lang="en-US" altLang="ko-KR" sz="2400" i="1" kern="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사각형: 둥근 모서리 5">
            <a:extLst>
              <a:ext uri="{FF2B5EF4-FFF2-40B4-BE49-F238E27FC236}">
                <a16:creationId xmlns:a16="http://schemas.microsoft.com/office/drawing/2014/main" id="{87D75BC4-68BB-CDCD-2BDB-97E22417B87C}"/>
              </a:ext>
            </a:extLst>
          </p:cNvPr>
          <p:cNvSpPr/>
          <p:nvPr/>
        </p:nvSpPr>
        <p:spPr>
          <a:xfrm>
            <a:off x="323038" y="1058664"/>
            <a:ext cx="2677338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Static &amp; Dynamic Web</a:t>
            </a:r>
          </a:p>
        </p:txBody>
      </p:sp>
      <p:sp>
        <p:nvSpPr>
          <p:cNvPr id="5" name="모서리가 둥근 직사각형 69">
            <a:extLst>
              <a:ext uri="{FF2B5EF4-FFF2-40B4-BE49-F238E27FC236}">
                <a16:creationId xmlns:a16="http://schemas.microsoft.com/office/drawing/2014/main" id="{895E9A50-91D5-BB1E-A7BF-75E68FF16A17}"/>
              </a:ext>
            </a:extLst>
          </p:cNvPr>
          <p:cNvSpPr/>
          <p:nvPr/>
        </p:nvSpPr>
        <p:spPr>
          <a:xfrm>
            <a:off x="409575" y="4306647"/>
            <a:ext cx="2734944" cy="22449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Static Information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Hardly changes</a:t>
            </a: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모서리가 둥근 직사각형 67">
            <a:extLst>
              <a:ext uri="{FF2B5EF4-FFF2-40B4-BE49-F238E27FC236}">
                <a16:creationId xmlns:a16="http://schemas.microsoft.com/office/drawing/2014/main" id="{C87147E3-652A-F239-0E78-7FDD0F55BC1B}"/>
              </a:ext>
            </a:extLst>
          </p:cNvPr>
          <p:cNvSpPr/>
          <p:nvPr/>
        </p:nvSpPr>
        <p:spPr>
          <a:xfrm>
            <a:off x="3144518" y="4314824"/>
            <a:ext cx="2722881" cy="22449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254000" dist="127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F0502020204030204"/>
                <a:ea typeface="맑은 고딕" panose="020B0503020000020004" pitchFamily="50" charset="-127"/>
              </a:rPr>
              <a:t>Dynamic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Information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Changes frequently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 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: related to events in network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1030" name="Picture 6" descr="Difference Between Static and Dynamic Website | Prime Kreation Himachal">
            <a:extLst>
              <a:ext uri="{FF2B5EF4-FFF2-40B4-BE49-F238E27FC236}">
                <a16:creationId xmlns:a16="http://schemas.microsoft.com/office/drawing/2014/main" id="{8E9FAEF4-B155-CF3A-9B77-A4AEEBA60B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" b="2648"/>
          <a:stretch/>
        </p:blipFill>
        <p:spPr bwMode="auto">
          <a:xfrm>
            <a:off x="413273" y="1590041"/>
            <a:ext cx="5454126" cy="27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5">
            <a:extLst>
              <a:ext uri="{FF2B5EF4-FFF2-40B4-BE49-F238E27FC236}">
                <a16:creationId xmlns:a16="http://schemas.microsoft.com/office/drawing/2014/main" id="{09AC1967-B5D3-65B2-CEBE-10E390289DF7}"/>
              </a:ext>
            </a:extLst>
          </p:cNvPr>
          <p:cNvSpPr/>
          <p:nvPr/>
        </p:nvSpPr>
        <p:spPr>
          <a:xfrm>
            <a:off x="6335218" y="1058664"/>
            <a:ext cx="2677338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Dynamic Web Scraping</a:t>
            </a:r>
          </a:p>
        </p:txBody>
      </p:sp>
      <p:pic>
        <p:nvPicPr>
          <p:cNvPr id="14" name="그래픽 13">
            <a:extLst>
              <a:ext uri="{FF2B5EF4-FFF2-40B4-BE49-F238E27FC236}">
                <a16:creationId xmlns:a16="http://schemas.microsoft.com/office/drawing/2014/main" id="{086CBE1A-BF46-3B2E-743D-89F666DF6DB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00490" y="1662420"/>
            <a:ext cx="900000" cy="900000"/>
          </a:xfrm>
          <a:prstGeom prst="rect">
            <a:avLst/>
          </a:prstGeom>
        </p:spPr>
      </p:pic>
      <p:pic>
        <p:nvPicPr>
          <p:cNvPr id="18" name="그래픽 17">
            <a:extLst>
              <a:ext uri="{FF2B5EF4-FFF2-40B4-BE49-F238E27FC236}">
                <a16:creationId xmlns:a16="http://schemas.microsoft.com/office/drawing/2014/main" id="{F6F3A669-D595-CAA1-2C9D-86510FFB865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49084" y="1662420"/>
            <a:ext cx="927931" cy="900000"/>
          </a:xfrm>
          <a:prstGeom prst="rect">
            <a:avLst/>
          </a:prstGeom>
        </p:spPr>
      </p:pic>
      <p:pic>
        <p:nvPicPr>
          <p:cNvPr id="22" name="그래픽 21">
            <a:extLst>
              <a:ext uri="{FF2B5EF4-FFF2-40B4-BE49-F238E27FC236}">
                <a16:creationId xmlns:a16="http://schemas.microsoft.com/office/drawing/2014/main" id="{2103F0A2-BFFD-CC50-8652-9623129BC9F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22090" t="19580" r="19922" b="19651"/>
          <a:stretch/>
        </p:blipFill>
        <p:spPr>
          <a:xfrm>
            <a:off x="10657663" y="1662420"/>
            <a:ext cx="858808" cy="900000"/>
          </a:xfrm>
          <a:prstGeom prst="rect">
            <a:avLst/>
          </a:prstGeom>
        </p:spPr>
      </p:pic>
      <p:pic>
        <p:nvPicPr>
          <p:cNvPr id="24" name="그래픽 23">
            <a:extLst>
              <a:ext uri="{FF2B5EF4-FFF2-40B4-BE49-F238E27FC236}">
                <a16:creationId xmlns:a16="http://schemas.microsoft.com/office/drawing/2014/main" id="{B44914AD-C131-A5D9-934E-1C372C6E54B3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325609" y="1662420"/>
            <a:ext cx="883460" cy="900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018E0F6-BFCB-7B54-08FC-AD97C274243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00199" y="2782717"/>
            <a:ext cx="2619710" cy="728685"/>
          </a:xfrm>
          <a:prstGeom prst="rect">
            <a:avLst/>
          </a:prstGeom>
        </p:spPr>
      </p:pic>
      <p:pic>
        <p:nvPicPr>
          <p:cNvPr id="37" name="스크롤">
            <a:hlinkClick r:id="" action="ppaction://media"/>
            <a:extLst>
              <a:ext uri="{FF2B5EF4-FFF2-40B4-BE49-F238E27FC236}">
                <a16:creationId xmlns:a16="http://schemas.microsoft.com/office/drawing/2014/main" id="{C6671F5F-262C-B1CB-8B1E-8CA43A0677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392846" y="3710940"/>
            <a:ext cx="5454127" cy="27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97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4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원호 192">
            <a:extLst>
              <a:ext uri="{FF2B5EF4-FFF2-40B4-BE49-F238E27FC236}">
                <a16:creationId xmlns:a16="http://schemas.microsoft.com/office/drawing/2014/main" id="{27DBAE6B-CEBC-B606-BA12-C4A01627454F}"/>
              </a:ext>
            </a:extLst>
          </p:cNvPr>
          <p:cNvSpPr/>
          <p:nvPr/>
        </p:nvSpPr>
        <p:spPr>
          <a:xfrm flipH="1">
            <a:off x="11277600" y="2959564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4" name="원호 193">
            <a:extLst>
              <a:ext uri="{FF2B5EF4-FFF2-40B4-BE49-F238E27FC236}">
                <a16:creationId xmlns:a16="http://schemas.microsoft.com/office/drawing/2014/main" id="{E55F3060-6F02-EC5B-191A-FF9ECFC34BA8}"/>
              </a:ext>
            </a:extLst>
          </p:cNvPr>
          <p:cNvSpPr/>
          <p:nvPr/>
        </p:nvSpPr>
        <p:spPr>
          <a:xfrm flipH="1" flipV="1">
            <a:off x="11289311" y="3854651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07" name="원호 206">
            <a:extLst>
              <a:ext uri="{FF2B5EF4-FFF2-40B4-BE49-F238E27FC236}">
                <a16:creationId xmlns:a16="http://schemas.microsoft.com/office/drawing/2014/main" id="{2CA869A9-CE37-0B86-AB5D-B683C5B9E348}"/>
              </a:ext>
            </a:extLst>
          </p:cNvPr>
          <p:cNvSpPr/>
          <p:nvPr/>
        </p:nvSpPr>
        <p:spPr>
          <a:xfrm rot="16200000">
            <a:off x="7498781" y="3852663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2" name="원호 191">
            <a:extLst>
              <a:ext uri="{FF2B5EF4-FFF2-40B4-BE49-F238E27FC236}">
                <a16:creationId xmlns:a16="http://schemas.microsoft.com/office/drawing/2014/main" id="{F972D8D9-B840-852A-ED8D-08645AF4C6D0}"/>
              </a:ext>
            </a:extLst>
          </p:cNvPr>
          <p:cNvSpPr/>
          <p:nvPr/>
        </p:nvSpPr>
        <p:spPr>
          <a:xfrm>
            <a:off x="7487659" y="2959564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Data Augmentation &amp; Train-Test Split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5B90B63-E4D0-08C1-C816-B4B8ED029979}"/>
              </a:ext>
            </a:extLst>
          </p:cNvPr>
          <p:cNvSpPr/>
          <p:nvPr/>
        </p:nvSpPr>
        <p:spPr>
          <a:xfrm>
            <a:off x="481954" y="1499454"/>
            <a:ext cx="2159999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44546A"/>
                </a:solidFill>
              </a:rPr>
              <a:t>Original Picture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57E3E02B-F421-FECA-119F-D64FD3706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11" y="5103954"/>
            <a:ext cx="1440000" cy="144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AE435AA-25CB-4C1F-8D5A-7D4350BAA9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54" y="1913478"/>
            <a:ext cx="2160000" cy="2880787"/>
          </a:xfrm>
          <a:prstGeom prst="rect">
            <a:avLst/>
          </a:prstGeom>
        </p:spPr>
      </p:pic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5A4C1734-3534-33A8-7794-51F5661E5649}"/>
              </a:ext>
            </a:extLst>
          </p:cNvPr>
          <p:cNvGrpSpPr/>
          <p:nvPr/>
        </p:nvGrpSpPr>
        <p:grpSpPr>
          <a:xfrm>
            <a:off x="3493211" y="1430474"/>
            <a:ext cx="3001904" cy="3418339"/>
            <a:chOff x="3372001" y="1440000"/>
            <a:chExt cx="3008244" cy="3425558"/>
          </a:xfrm>
        </p:grpSpPr>
        <p:pic>
          <p:nvPicPr>
            <p:cNvPr id="97" name="그림 96">
              <a:extLst>
                <a:ext uri="{FF2B5EF4-FFF2-40B4-BE49-F238E27FC236}">
                  <a16:creationId xmlns:a16="http://schemas.microsoft.com/office/drawing/2014/main" id="{A2D042CA-7D74-75C4-CA8D-54C3F320E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00000">
              <a:off x="3797898" y="1704538"/>
              <a:ext cx="2160000" cy="2880787"/>
            </a:xfrm>
            <a:prstGeom prst="rect">
              <a:avLst/>
            </a:prstGeom>
          </p:spPr>
        </p:pic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8B18F8AE-0E44-A0F2-0821-8D077736B0CE}"/>
                </a:ext>
              </a:extLst>
            </p:cNvPr>
            <p:cNvSpPr/>
            <p:nvPr/>
          </p:nvSpPr>
          <p:spPr>
            <a:xfrm>
              <a:off x="4036944" y="2315117"/>
              <a:ext cx="1676400" cy="1676400"/>
            </a:xfrm>
            <a:prstGeom prst="rect">
              <a:avLst/>
            </a:prstGeom>
            <a:noFill/>
            <a:ln w="158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DD8E0DF2-BA55-1799-8E62-3B1A3DDAFE88}"/>
                </a:ext>
              </a:extLst>
            </p:cNvPr>
            <p:cNvSpPr/>
            <p:nvPr/>
          </p:nvSpPr>
          <p:spPr>
            <a:xfrm>
              <a:off x="3372001" y="1440000"/>
              <a:ext cx="3008244" cy="3425558"/>
            </a:xfrm>
            <a:prstGeom prst="rect">
              <a:avLst/>
            </a:prstGeom>
            <a:noFill/>
            <a:ln w="15875">
              <a:solidFill>
                <a:srgbClr val="54A0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31EE5043-58B2-C6A9-C792-4E5E1B4E3EFE}"/>
                </a:ext>
              </a:extLst>
            </p:cNvPr>
            <p:cNvCxnSpPr>
              <a:cxnSpLocks/>
              <a:stCxn id="111" idx="2"/>
              <a:endCxn id="111" idx="0"/>
            </p:cNvCxnSpPr>
            <p:nvPr/>
          </p:nvCxnSpPr>
          <p:spPr>
            <a:xfrm flipV="1">
              <a:off x="4876123" y="1440000"/>
              <a:ext cx="0" cy="3425558"/>
            </a:xfrm>
            <a:prstGeom prst="line">
              <a:avLst/>
            </a:prstGeom>
            <a:ln w="6350">
              <a:solidFill>
                <a:srgbClr val="54A0F4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연결선 114">
              <a:extLst>
                <a:ext uri="{FF2B5EF4-FFF2-40B4-BE49-F238E27FC236}">
                  <a16:creationId xmlns:a16="http://schemas.microsoft.com/office/drawing/2014/main" id="{F826647E-470F-E6ED-7711-144FFF883E7F}"/>
                </a:ext>
              </a:extLst>
            </p:cNvPr>
            <p:cNvCxnSpPr>
              <a:cxnSpLocks/>
              <a:stCxn id="111" idx="1"/>
              <a:endCxn id="111" idx="3"/>
            </p:cNvCxnSpPr>
            <p:nvPr/>
          </p:nvCxnSpPr>
          <p:spPr>
            <a:xfrm>
              <a:off x="3372001" y="3152779"/>
              <a:ext cx="3008244" cy="0"/>
            </a:xfrm>
            <a:prstGeom prst="line">
              <a:avLst/>
            </a:prstGeom>
            <a:ln w="6350">
              <a:solidFill>
                <a:srgbClr val="54A0F4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FB93A918-00B6-DB83-6CD1-80CC9952F10C}"/>
                </a:ext>
              </a:extLst>
            </p:cNvPr>
            <p:cNvCxnSpPr>
              <a:cxnSpLocks/>
              <a:stCxn id="98" idx="2"/>
              <a:endCxn id="98" idx="0"/>
            </p:cNvCxnSpPr>
            <p:nvPr/>
          </p:nvCxnSpPr>
          <p:spPr>
            <a:xfrm flipV="1">
              <a:off x="4875144" y="2315117"/>
              <a:ext cx="0" cy="1676400"/>
            </a:xfrm>
            <a:prstGeom prst="line">
              <a:avLst/>
            </a:prstGeom>
            <a:ln w="6350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6BB289DA-2CAA-7B76-F8CD-4207701AC3DA}"/>
                </a:ext>
              </a:extLst>
            </p:cNvPr>
            <p:cNvCxnSpPr>
              <a:cxnSpLocks/>
              <a:stCxn id="98" idx="1"/>
              <a:endCxn id="98" idx="3"/>
            </p:cNvCxnSpPr>
            <p:nvPr/>
          </p:nvCxnSpPr>
          <p:spPr>
            <a:xfrm>
              <a:off x="4036944" y="3153317"/>
              <a:ext cx="1676400" cy="0"/>
            </a:xfrm>
            <a:prstGeom prst="line">
              <a:avLst/>
            </a:prstGeom>
            <a:ln w="6350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4" name="그림 123">
            <a:extLst>
              <a:ext uri="{FF2B5EF4-FFF2-40B4-BE49-F238E27FC236}">
                <a16:creationId xmlns:a16="http://schemas.microsoft.com/office/drawing/2014/main" id="{655DEDDC-DE16-B3E0-F3EF-46C8E79A1D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211" y="5103954"/>
            <a:ext cx="1440000" cy="1440000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F0326901-33B4-07D5-8D9D-7789E6D449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211" y="5103954"/>
            <a:ext cx="1440000" cy="1440000"/>
          </a:xfrm>
          <a:prstGeom prst="rect">
            <a:avLst/>
          </a:prstGeom>
        </p:spPr>
      </p:pic>
      <p:pic>
        <p:nvPicPr>
          <p:cNvPr id="134" name="그림 133">
            <a:extLst>
              <a:ext uri="{FF2B5EF4-FFF2-40B4-BE49-F238E27FC236}">
                <a16:creationId xmlns:a16="http://schemas.microsoft.com/office/drawing/2014/main" id="{2A818B80-E46B-2A68-E9C0-57596C7DDF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11" y="5103954"/>
            <a:ext cx="1440000" cy="1440000"/>
          </a:xfrm>
          <a:prstGeom prst="rect">
            <a:avLst/>
          </a:prstGeom>
        </p:spPr>
      </p:pic>
      <p:sp>
        <p:nvSpPr>
          <p:cNvPr id="136" name="TextBox 135">
            <a:extLst>
              <a:ext uri="{FF2B5EF4-FFF2-40B4-BE49-F238E27FC236}">
                <a16:creationId xmlns:a16="http://schemas.microsoft.com/office/drawing/2014/main" id="{9AB37987-17B8-50FB-F9E7-50A3545A0D3B}"/>
              </a:ext>
            </a:extLst>
          </p:cNvPr>
          <p:cNvSpPr txBox="1"/>
          <p:nvPr/>
        </p:nvSpPr>
        <p:spPr>
          <a:xfrm>
            <a:off x="4345485" y="3975542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200 pixels</a:t>
            </a:r>
            <a:endParaRPr lang="ko-KR" altLang="en-US" sz="1400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E33E3D61-C187-BAB0-1DFE-37BF6FC1E7F3}"/>
              </a:ext>
            </a:extLst>
          </p:cNvPr>
          <p:cNvSpPr txBox="1"/>
          <p:nvPr/>
        </p:nvSpPr>
        <p:spPr>
          <a:xfrm rot="5400000">
            <a:off x="5292509" y="2977925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200 pixels</a:t>
            </a:r>
            <a:endParaRPr lang="ko-KR" altLang="en-US" sz="14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EA1A9521-B386-428F-E22D-24C29F6E1A7B}"/>
              </a:ext>
            </a:extLst>
          </p:cNvPr>
          <p:cNvSpPr txBox="1"/>
          <p:nvPr/>
        </p:nvSpPr>
        <p:spPr>
          <a:xfrm>
            <a:off x="914253" y="4794265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n pixels</a:t>
            </a:r>
            <a:endParaRPr lang="ko-KR" altLang="en-US" sz="14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13C168EA-E307-D90D-9BB7-1F3C22C8BC47}"/>
              </a:ext>
            </a:extLst>
          </p:cNvPr>
          <p:cNvSpPr txBox="1"/>
          <p:nvPr/>
        </p:nvSpPr>
        <p:spPr>
          <a:xfrm rot="5400000">
            <a:off x="2144421" y="3199983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m pixels</a:t>
            </a:r>
            <a:endParaRPr lang="ko-KR" altLang="en-US" sz="14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49EAEE20-BF2C-717E-3894-8E68389E8C32}"/>
              </a:ext>
            </a:extLst>
          </p:cNvPr>
          <p:cNvSpPr/>
          <p:nvPr/>
        </p:nvSpPr>
        <p:spPr>
          <a:xfrm>
            <a:off x="3835090" y="1871035"/>
            <a:ext cx="2387525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FF0000"/>
                </a:solidFill>
              </a:rPr>
              <a:t>Center Crop &amp; Resize</a:t>
            </a: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85317A7E-8BCD-BDE0-BD1C-8CEA3F4A6893}"/>
              </a:ext>
            </a:extLst>
          </p:cNvPr>
          <p:cNvSpPr/>
          <p:nvPr/>
        </p:nvSpPr>
        <p:spPr>
          <a:xfrm rot="17400000">
            <a:off x="3010414" y="2842586"/>
            <a:ext cx="1303293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44546A"/>
                </a:solidFill>
              </a:rPr>
              <a:t>Rotate</a:t>
            </a:r>
          </a:p>
        </p:txBody>
      </p:sp>
      <p:sp>
        <p:nvSpPr>
          <p:cNvPr id="141" name="사각형: 둥근 모서리 5">
            <a:extLst>
              <a:ext uri="{FF2B5EF4-FFF2-40B4-BE49-F238E27FC236}">
                <a16:creationId xmlns:a16="http://schemas.microsoft.com/office/drawing/2014/main" id="{6E7BDBE5-7CF7-229F-CAFA-778C4C365554}"/>
              </a:ext>
            </a:extLst>
          </p:cNvPr>
          <p:cNvSpPr/>
          <p:nvPr/>
        </p:nvSpPr>
        <p:spPr>
          <a:xfrm>
            <a:off x="323037" y="1058664"/>
            <a:ext cx="2267763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Data Augmentation</a:t>
            </a:r>
          </a:p>
        </p:txBody>
      </p:sp>
      <p:sp>
        <p:nvSpPr>
          <p:cNvPr id="142" name="사각형: 둥근 모서리 5">
            <a:extLst>
              <a:ext uri="{FF2B5EF4-FFF2-40B4-BE49-F238E27FC236}">
                <a16:creationId xmlns:a16="http://schemas.microsoft.com/office/drawing/2014/main" id="{680FE1D8-0C28-737C-B938-36313A686EBA}"/>
              </a:ext>
            </a:extLst>
          </p:cNvPr>
          <p:cNvSpPr/>
          <p:nvPr/>
        </p:nvSpPr>
        <p:spPr>
          <a:xfrm>
            <a:off x="7332525" y="1058664"/>
            <a:ext cx="2267763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Train-Test Split</a:t>
            </a:r>
          </a:p>
        </p:txBody>
      </p: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EB78A780-9BD7-CD49-C227-014239FE0F73}"/>
              </a:ext>
            </a:extLst>
          </p:cNvPr>
          <p:cNvGrpSpPr/>
          <p:nvPr/>
        </p:nvGrpSpPr>
        <p:grpSpPr>
          <a:xfrm>
            <a:off x="7560000" y="1610112"/>
            <a:ext cx="1194311" cy="1207296"/>
            <a:chOff x="7449626" y="1601548"/>
            <a:chExt cx="1194311" cy="1207296"/>
          </a:xfrm>
        </p:grpSpPr>
        <p:sp>
          <p:nvSpPr>
            <p:cNvPr id="147" name="원호 146">
              <a:extLst>
                <a:ext uri="{FF2B5EF4-FFF2-40B4-BE49-F238E27FC236}">
                  <a16:creationId xmlns:a16="http://schemas.microsoft.com/office/drawing/2014/main" id="{9C944D62-27FA-5AC6-9249-66EF5E4D4A94}"/>
                </a:ext>
              </a:extLst>
            </p:cNvPr>
            <p:cNvSpPr/>
            <p:nvPr/>
          </p:nvSpPr>
          <p:spPr>
            <a:xfrm>
              <a:off x="7449626" y="1614533"/>
              <a:ext cx="1194311" cy="1194311"/>
            </a:xfrm>
            <a:prstGeom prst="arc">
              <a:avLst>
                <a:gd name="adj1" fmla="val 7470511"/>
                <a:gd name="adj2" fmla="val 2947488"/>
              </a:avLst>
            </a:prstGeom>
            <a:ln w="50800" cap="rnd">
              <a:solidFill>
                <a:srgbClr val="54A0F4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Train data</a:t>
              </a:r>
            </a:p>
            <a:p>
              <a:pPr algn="ctr">
                <a:defRPr/>
              </a:pPr>
              <a:r>
                <a:rPr lang="en-US" altLang="ko-KR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60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%</a:t>
              </a:r>
              <a:endParaRPr lang="en-US" altLang="ko-KR" sz="5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48" name="원호 147">
              <a:extLst>
                <a:ext uri="{FF2B5EF4-FFF2-40B4-BE49-F238E27FC236}">
                  <a16:creationId xmlns:a16="http://schemas.microsoft.com/office/drawing/2014/main" id="{5415708D-EB17-3314-F01C-D5224782F494}"/>
                </a:ext>
              </a:extLst>
            </p:cNvPr>
            <p:cNvSpPr/>
            <p:nvPr/>
          </p:nvSpPr>
          <p:spPr>
            <a:xfrm>
              <a:off x="7449626" y="1614533"/>
              <a:ext cx="1194311" cy="1194311"/>
            </a:xfrm>
            <a:prstGeom prst="arc">
              <a:avLst>
                <a:gd name="adj1" fmla="val 7470511"/>
                <a:gd name="adj2" fmla="val 17557947"/>
              </a:avLst>
            </a:prstGeom>
            <a:ln w="50800" cap="rnd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ACB6DF5F-C1BB-090D-D4EF-A36002B54499}"/>
                </a:ext>
              </a:extLst>
            </p:cNvPr>
            <p:cNvGrpSpPr/>
            <p:nvPr/>
          </p:nvGrpSpPr>
          <p:grpSpPr>
            <a:xfrm>
              <a:off x="8219849" y="1601548"/>
              <a:ext cx="129571" cy="129572"/>
              <a:chOff x="8105775" y="1819275"/>
              <a:chExt cx="219075" cy="219075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EEA1A728-A874-9E0A-B744-F75D4B05C82D}"/>
                  </a:ext>
                </a:extLst>
              </p:cNvPr>
              <p:cNvSpPr/>
              <p:nvPr/>
            </p:nvSpPr>
            <p:spPr>
              <a:xfrm>
                <a:off x="8105775" y="1819275"/>
                <a:ext cx="219075" cy="219075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54A0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8AFD62D6-85DA-D5C7-5D29-242D85B77F20}"/>
                  </a:ext>
                </a:extLst>
              </p:cNvPr>
              <p:cNvSpPr/>
              <p:nvPr/>
            </p:nvSpPr>
            <p:spPr>
              <a:xfrm>
                <a:off x="8161312" y="1874812"/>
                <a:ext cx="108000" cy="108000"/>
              </a:xfrm>
              <a:prstGeom prst="ellipse">
                <a:avLst/>
              </a:prstGeom>
              <a:solidFill>
                <a:srgbClr val="54A0F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D04D2F69-DC93-2AE8-F8F9-0E7EA107346C}"/>
              </a:ext>
            </a:extLst>
          </p:cNvPr>
          <p:cNvGrpSpPr/>
          <p:nvPr/>
        </p:nvGrpSpPr>
        <p:grpSpPr>
          <a:xfrm>
            <a:off x="9019052" y="1610112"/>
            <a:ext cx="1259096" cy="1194311"/>
            <a:chOff x="8840357" y="1614534"/>
            <a:chExt cx="1259096" cy="1194311"/>
          </a:xfrm>
        </p:grpSpPr>
        <p:sp>
          <p:nvSpPr>
            <p:cNvPr id="154" name="원호 153">
              <a:extLst>
                <a:ext uri="{FF2B5EF4-FFF2-40B4-BE49-F238E27FC236}">
                  <a16:creationId xmlns:a16="http://schemas.microsoft.com/office/drawing/2014/main" id="{717F07D6-1544-4E1A-1078-D15BC336BD91}"/>
                </a:ext>
              </a:extLst>
            </p:cNvPr>
            <p:cNvSpPr/>
            <p:nvPr/>
          </p:nvSpPr>
          <p:spPr>
            <a:xfrm>
              <a:off x="8840357" y="1614534"/>
              <a:ext cx="1194311" cy="1194311"/>
            </a:xfrm>
            <a:prstGeom prst="arc">
              <a:avLst>
                <a:gd name="adj1" fmla="val 7470511"/>
                <a:gd name="adj2" fmla="val 2947488"/>
              </a:avLst>
            </a:prstGeom>
            <a:ln w="50800" cap="rnd">
              <a:solidFill>
                <a:srgbClr val="54A0F4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Validation data</a:t>
              </a:r>
            </a:p>
            <a:p>
              <a:pPr algn="ctr">
                <a:defRPr/>
              </a:pPr>
              <a:r>
                <a:rPr lang="en-US" altLang="ko-KR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20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%</a:t>
              </a:r>
              <a:endParaRPr lang="en-US" altLang="ko-KR" sz="5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55" name="원호 154">
              <a:extLst>
                <a:ext uri="{FF2B5EF4-FFF2-40B4-BE49-F238E27FC236}">
                  <a16:creationId xmlns:a16="http://schemas.microsoft.com/office/drawing/2014/main" id="{03D44116-C6C1-4ABB-BB50-1903DD7AF521}"/>
                </a:ext>
              </a:extLst>
            </p:cNvPr>
            <p:cNvSpPr/>
            <p:nvPr/>
          </p:nvSpPr>
          <p:spPr>
            <a:xfrm>
              <a:off x="8840357" y="1614534"/>
              <a:ext cx="1194311" cy="1194311"/>
            </a:xfrm>
            <a:prstGeom prst="arc">
              <a:avLst>
                <a:gd name="adj1" fmla="val 17613232"/>
                <a:gd name="adj2" fmla="val 21122300"/>
              </a:avLst>
            </a:prstGeom>
            <a:ln w="50800" cap="rnd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63" name="그룹 162">
              <a:extLst>
                <a:ext uri="{FF2B5EF4-FFF2-40B4-BE49-F238E27FC236}">
                  <a16:creationId xmlns:a16="http://schemas.microsoft.com/office/drawing/2014/main" id="{D5D3CD27-773E-8C66-B926-F631E56018E3}"/>
                </a:ext>
              </a:extLst>
            </p:cNvPr>
            <p:cNvGrpSpPr/>
            <p:nvPr/>
          </p:nvGrpSpPr>
          <p:grpSpPr>
            <a:xfrm>
              <a:off x="9969882" y="2070018"/>
              <a:ext cx="129571" cy="129572"/>
              <a:chOff x="8105775" y="1819275"/>
              <a:chExt cx="219075" cy="219075"/>
            </a:xfrm>
          </p:grpSpPr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72D75458-5421-153A-F883-E60991CB0B2C}"/>
                  </a:ext>
                </a:extLst>
              </p:cNvPr>
              <p:cNvSpPr/>
              <p:nvPr/>
            </p:nvSpPr>
            <p:spPr>
              <a:xfrm>
                <a:off x="8105775" y="1819275"/>
                <a:ext cx="219075" cy="219075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54A0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9CD44E2C-A08F-3A67-DDD2-DFF0CA4446B2}"/>
                  </a:ext>
                </a:extLst>
              </p:cNvPr>
              <p:cNvSpPr/>
              <p:nvPr/>
            </p:nvSpPr>
            <p:spPr>
              <a:xfrm>
                <a:off x="8161312" y="1874812"/>
                <a:ext cx="108000" cy="108000"/>
              </a:xfrm>
              <a:prstGeom prst="ellipse">
                <a:avLst/>
              </a:prstGeom>
              <a:solidFill>
                <a:srgbClr val="54A0F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0B5FB3E6-6EC5-B47B-2A67-7D40D6B82691}"/>
              </a:ext>
            </a:extLst>
          </p:cNvPr>
          <p:cNvGrpSpPr/>
          <p:nvPr/>
        </p:nvGrpSpPr>
        <p:grpSpPr>
          <a:xfrm>
            <a:off x="10476000" y="1614875"/>
            <a:ext cx="1194311" cy="1194311"/>
            <a:chOff x="10403200" y="1569586"/>
            <a:chExt cx="1194311" cy="1194311"/>
          </a:xfrm>
        </p:grpSpPr>
        <p:sp>
          <p:nvSpPr>
            <p:cNvPr id="166" name="원호 165">
              <a:extLst>
                <a:ext uri="{FF2B5EF4-FFF2-40B4-BE49-F238E27FC236}">
                  <a16:creationId xmlns:a16="http://schemas.microsoft.com/office/drawing/2014/main" id="{BFF86295-3D07-5E04-8B1A-F8ED36903310}"/>
                </a:ext>
              </a:extLst>
            </p:cNvPr>
            <p:cNvSpPr/>
            <p:nvPr/>
          </p:nvSpPr>
          <p:spPr>
            <a:xfrm>
              <a:off x="10403200" y="1569586"/>
              <a:ext cx="1194311" cy="1194311"/>
            </a:xfrm>
            <a:prstGeom prst="arc">
              <a:avLst>
                <a:gd name="adj1" fmla="val 7470511"/>
                <a:gd name="adj2" fmla="val 2947488"/>
              </a:avLst>
            </a:prstGeom>
            <a:ln w="50800" cap="rnd">
              <a:solidFill>
                <a:srgbClr val="54A0F4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Test data</a:t>
              </a:r>
            </a:p>
            <a:p>
              <a:pPr algn="ctr">
                <a:defRPr/>
              </a:pPr>
              <a:r>
                <a:rPr lang="en-US" altLang="ko-KR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20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%</a:t>
              </a:r>
              <a:endParaRPr lang="en-US" altLang="ko-KR" sz="5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67" name="원호 166">
              <a:extLst>
                <a:ext uri="{FF2B5EF4-FFF2-40B4-BE49-F238E27FC236}">
                  <a16:creationId xmlns:a16="http://schemas.microsoft.com/office/drawing/2014/main" id="{1BCE2BBA-BD9C-0DA1-0604-8D0FBC19D651}"/>
                </a:ext>
              </a:extLst>
            </p:cNvPr>
            <p:cNvSpPr/>
            <p:nvPr/>
          </p:nvSpPr>
          <p:spPr>
            <a:xfrm>
              <a:off x="10403200" y="1569586"/>
              <a:ext cx="1194311" cy="1194311"/>
            </a:xfrm>
            <a:prstGeom prst="arc">
              <a:avLst>
                <a:gd name="adj1" fmla="val 20904346"/>
                <a:gd name="adj2" fmla="val 2873836"/>
              </a:avLst>
            </a:prstGeom>
            <a:ln w="50800" cap="rnd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68" name="그룹 167">
              <a:extLst>
                <a:ext uri="{FF2B5EF4-FFF2-40B4-BE49-F238E27FC236}">
                  <a16:creationId xmlns:a16="http://schemas.microsoft.com/office/drawing/2014/main" id="{A87B801D-4844-715E-6936-312457A2019C}"/>
                </a:ext>
              </a:extLst>
            </p:cNvPr>
            <p:cNvGrpSpPr/>
            <p:nvPr/>
          </p:nvGrpSpPr>
          <p:grpSpPr>
            <a:xfrm>
              <a:off x="11323617" y="2554503"/>
              <a:ext cx="129571" cy="129572"/>
              <a:chOff x="8105775" y="1819275"/>
              <a:chExt cx="219075" cy="219075"/>
            </a:xfrm>
          </p:grpSpPr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3EA756E3-AC9F-4831-C5B1-5DE749B80CE1}"/>
                  </a:ext>
                </a:extLst>
              </p:cNvPr>
              <p:cNvSpPr/>
              <p:nvPr/>
            </p:nvSpPr>
            <p:spPr>
              <a:xfrm>
                <a:off x="8105775" y="1819275"/>
                <a:ext cx="219075" cy="219075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54A0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8CE72199-7C10-86F3-0460-D8D986B120CA}"/>
                  </a:ext>
                </a:extLst>
              </p:cNvPr>
              <p:cNvSpPr/>
              <p:nvPr/>
            </p:nvSpPr>
            <p:spPr>
              <a:xfrm>
                <a:off x="8161312" y="1874812"/>
                <a:ext cx="108000" cy="108000"/>
              </a:xfrm>
              <a:prstGeom prst="ellipse">
                <a:avLst/>
              </a:prstGeom>
              <a:solidFill>
                <a:srgbClr val="54A0F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CA870BF1-8B45-E644-130C-65B43459D898}"/>
              </a:ext>
            </a:extLst>
          </p:cNvPr>
          <p:cNvCxnSpPr>
            <a:cxnSpLocks/>
            <a:stCxn id="209" idx="2"/>
          </p:cNvCxnSpPr>
          <p:nvPr/>
        </p:nvCxnSpPr>
        <p:spPr>
          <a:xfrm>
            <a:off x="8043282" y="4411124"/>
            <a:ext cx="0" cy="148160"/>
          </a:xfrm>
          <a:prstGeom prst="line">
            <a:avLst/>
          </a:prstGeom>
          <a:ln w="12700">
            <a:solidFill>
              <a:srgbClr val="D9D9D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모서리가 둥근 직사각형 69">
            <a:extLst>
              <a:ext uri="{FF2B5EF4-FFF2-40B4-BE49-F238E27FC236}">
                <a16:creationId xmlns:a16="http://schemas.microsoft.com/office/drawing/2014/main" id="{6A35649B-8998-445E-34C1-F48ACCB467B5}"/>
              </a:ext>
            </a:extLst>
          </p:cNvPr>
          <p:cNvSpPr/>
          <p:nvPr/>
        </p:nvSpPr>
        <p:spPr>
          <a:xfrm>
            <a:off x="7615896" y="3070105"/>
            <a:ext cx="4000621" cy="684296"/>
          </a:xfrm>
          <a:prstGeom prst="roundRect">
            <a:avLst>
              <a:gd name="adj" fmla="val 2080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Original Pictures</a:t>
            </a:r>
          </a:p>
          <a:p>
            <a:pPr algn="ctr">
              <a:lnSpc>
                <a:spcPct val="150000"/>
              </a:lnSpc>
            </a:pP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F6CD7892-6A08-F290-BCD2-57C6F1192812}"/>
              </a:ext>
            </a:extLst>
          </p:cNvPr>
          <p:cNvSpPr/>
          <p:nvPr/>
        </p:nvSpPr>
        <p:spPr>
          <a:xfrm>
            <a:off x="7560000" y="3337944"/>
            <a:ext cx="1194311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180pic/class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F56FE382-5483-C72E-4842-9E770F01C025}"/>
              </a:ext>
            </a:extLst>
          </p:cNvPr>
          <p:cNvSpPr/>
          <p:nvPr/>
        </p:nvSpPr>
        <p:spPr>
          <a:xfrm>
            <a:off x="9019052" y="3337944"/>
            <a:ext cx="1259096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60pic/class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D0CF9B40-41E7-8427-63F7-C38D3C14212B}"/>
              </a:ext>
            </a:extLst>
          </p:cNvPr>
          <p:cNvSpPr/>
          <p:nvPr/>
        </p:nvSpPr>
        <p:spPr>
          <a:xfrm>
            <a:off x="10476000" y="3337944"/>
            <a:ext cx="1194311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60pic/class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190" name="모서리가 둥근 직사각형 67">
            <a:extLst>
              <a:ext uri="{FF2B5EF4-FFF2-40B4-BE49-F238E27FC236}">
                <a16:creationId xmlns:a16="http://schemas.microsoft.com/office/drawing/2014/main" id="{37FAF3EA-E26A-3318-0253-54A989C9D2A0}"/>
              </a:ext>
            </a:extLst>
          </p:cNvPr>
          <p:cNvSpPr/>
          <p:nvPr/>
        </p:nvSpPr>
        <p:spPr>
          <a:xfrm>
            <a:off x="7631860" y="3756001"/>
            <a:ext cx="3984657" cy="424345"/>
          </a:xfrm>
          <a:prstGeom prst="roundRect">
            <a:avLst>
              <a:gd name="adj" fmla="val 16578"/>
            </a:avLst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254000" dist="127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Data Augmentation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1" name="자유형 68">
            <a:extLst>
              <a:ext uri="{FF2B5EF4-FFF2-40B4-BE49-F238E27FC236}">
                <a16:creationId xmlns:a16="http://schemas.microsoft.com/office/drawing/2014/main" id="{BDCB58B7-C86A-D963-CC19-E93C5B849BF3}"/>
              </a:ext>
            </a:extLst>
          </p:cNvPr>
          <p:cNvSpPr/>
          <p:nvPr/>
        </p:nvSpPr>
        <p:spPr>
          <a:xfrm>
            <a:off x="7631398" y="3765065"/>
            <a:ext cx="236589" cy="205486"/>
          </a:xfrm>
          <a:custGeom>
            <a:avLst/>
            <a:gdLst>
              <a:gd name="connsiteX0" fmla="*/ 94648 w 344388"/>
              <a:gd name="connsiteY0" fmla="*/ 0 h 344388"/>
              <a:gd name="connsiteX1" fmla="*/ 344388 w 344388"/>
              <a:gd name="connsiteY1" fmla="*/ 0 h 344388"/>
              <a:gd name="connsiteX2" fmla="*/ 0 w 344388"/>
              <a:gd name="connsiteY2" fmla="*/ 344388 h 344388"/>
              <a:gd name="connsiteX3" fmla="*/ 0 w 344388"/>
              <a:gd name="connsiteY3" fmla="*/ 94648 h 344388"/>
              <a:gd name="connsiteX4" fmla="*/ 94648 w 344388"/>
              <a:gd name="connsiteY4" fmla="*/ 0 h 34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88" h="344388">
                <a:moveTo>
                  <a:pt x="94648" y="0"/>
                </a:moveTo>
                <a:lnTo>
                  <a:pt x="344388" y="0"/>
                </a:lnTo>
                <a:lnTo>
                  <a:pt x="0" y="344388"/>
                </a:lnTo>
                <a:lnTo>
                  <a:pt x="0" y="94648"/>
                </a:lnTo>
                <a:cubicBezTo>
                  <a:pt x="0" y="42375"/>
                  <a:pt x="42375" y="0"/>
                  <a:pt x="94648" y="0"/>
                </a:cubicBezTo>
                <a:close/>
              </a:path>
            </a:pathLst>
          </a:custGeom>
          <a:solidFill>
            <a:srgbClr val="54A0F4"/>
          </a:solidFill>
          <a:ln>
            <a:solidFill>
              <a:srgbClr val="54A0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180000" bIns="216000" rtlCol="0" anchor="ctr"/>
          <a:lstStyle/>
          <a:p>
            <a:pPr algn="ctr">
              <a:lnSpc>
                <a:spcPct val="200000"/>
              </a:lnSpc>
            </a:pPr>
            <a:endParaRPr lang="ko-KR" altLang="en-US" sz="1000" b="1" dirty="0">
              <a:solidFill>
                <a:prstClr val="white"/>
              </a:solidFill>
            </a:endParaRPr>
          </a:p>
        </p:txBody>
      </p:sp>
      <p:cxnSp>
        <p:nvCxnSpPr>
          <p:cNvPr id="196" name="직선 연결선 195">
            <a:extLst>
              <a:ext uri="{FF2B5EF4-FFF2-40B4-BE49-F238E27FC236}">
                <a16:creationId xmlns:a16="http://schemas.microsoft.com/office/drawing/2014/main" id="{15D7A060-12E3-62C4-A6F0-81DAF653C528}"/>
              </a:ext>
            </a:extLst>
          </p:cNvPr>
          <p:cNvCxnSpPr>
            <a:cxnSpLocks/>
            <a:stCxn id="194" idx="2"/>
          </p:cNvCxnSpPr>
          <p:nvPr/>
        </p:nvCxnSpPr>
        <p:spPr>
          <a:xfrm flipH="1">
            <a:off x="8229600" y="4286600"/>
            <a:ext cx="3271039" cy="0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3A6D9F41-890A-D730-828C-A5D7737C4173}"/>
              </a:ext>
            </a:extLst>
          </p:cNvPr>
          <p:cNvCxnSpPr>
            <a:cxnSpLocks/>
            <a:stCxn id="193" idx="2"/>
            <a:endCxn id="192" idx="2"/>
          </p:cNvCxnSpPr>
          <p:nvPr/>
        </p:nvCxnSpPr>
        <p:spPr>
          <a:xfrm flipH="1">
            <a:off x="7708331" y="2959615"/>
            <a:ext cx="3780597" cy="0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0" name="직선 연결선 199">
            <a:extLst>
              <a:ext uri="{FF2B5EF4-FFF2-40B4-BE49-F238E27FC236}">
                <a16:creationId xmlns:a16="http://schemas.microsoft.com/office/drawing/2014/main" id="{BE97734A-41E0-DF67-56B3-BF01CE1BD9A0}"/>
              </a:ext>
            </a:extLst>
          </p:cNvPr>
          <p:cNvCxnSpPr>
            <a:cxnSpLocks/>
            <a:stCxn id="193" idx="0"/>
            <a:endCxn id="194" idx="0"/>
          </p:cNvCxnSpPr>
          <p:nvPr/>
        </p:nvCxnSpPr>
        <p:spPr>
          <a:xfrm>
            <a:off x="11709520" y="3181439"/>
            <a:ext cx="11711" cy="883337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3" name="직선 연결선 202">
            <a:extLst>
              <a:ext uri="{FF2B5EF4-FFF2-40B4-BE49-F238E27FC236}">
                <a16:creationId xmlns:a16="http://schemas.microsoft.com/office/drawing/2014/main" id="{E09EE035-E1FB-4FCA-B4BB-2B659609796D}"/>
              </a:ext>
            </a:extLst>
          </p:cNvPr>
          <p:cNvCxnSpPr>
            <a:cxnSpLocks/>
            <a:stCxn id="192" idx="0"/>
            <a:endCxn id="207" idx="2"/>
          </p:cNvCxnSpPr>
          <p:nvPr/>
        </p:nvCxnSpPr>
        <p:spPr>
          <a:xfrm>
            <a:off x="7487739" y="3181439"/>
            <a:ext cx="11093" cy="882552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09" name="원호 208">
            <a:extLst>
              <a:ext uri="{FF2B5EF4-FFF2-40B4-BE49-F238E27FC236}">
                <a16:creationId xmlns:a16="http://schemas.microsoft.com/office/drawing/2014/main" id="{A6B4BD20-453E-85C7-79C4-F8DFEF176700}"/>
              </a:ext>
            </a:extLst>
          </p:cNvPr>
          <p:cNvSpPr/>
          <p:nvPr/>
        </p:nvSpPr>
        <p:spPr>
          <a:xfrm rot="5400000">
            <a:off x="7705088" y="4190454"/>
            <a:ext cx="244701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0C6B87CF-66CC-CCD8-50BA-67E0281A2EE8}"/>
              </a:ext>
            </a:extLst>
          </p:cNvPr>
          <p:cNvCxnSpPr>
            <a:cxnSpLocks/>
            <a:stCxn id="209" idx="0"/>
            <a:endCxn id="207" idx="0"/>
          </p:cNvCxnSpPr>
          <p:nvPr/>
        </p:nvCxnSpPr>
        <p:spPr>
          <a:xfrm flipH="1">
            <a:off x="7720656" y="4284119"/>
            <a:ext cx="103454" cy="464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7" name="모서리가 둥근 직사각형 69">
            <a:extLst>
              <a:ext uri="{FF2B5EF4-FFF2-40B4-BE49-F238E27FC236}">
                <a16:creationId xmlns:a16="http://schemas.microsoft.com/office/drawing/2014/main" id="{DBBA2912-D6BE-EA25-21E9-937CFF20AB7A}"/>
              </a:ext>
            </a:extLst>
          </p:cNvPr>
          <p:cNvSpPr/>
          <p:nvPr/>
        </p:nvSpPr>
        <p:spPr>
          <a:xfrm>
            <a:off x="7495216" y="4576226"/>
            <a:ext cx="4273910" cy="763297"/>
          </a:xfrm>
          <a:prstGeom prst="roundRect">
            <a:avLst>
              <a:gd name="adj" fmla="val 20808"/>
            </a:avLst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Augmented Pictures</a:t>
            </a: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C923243F-DB56-60AA-D7D2-2A4EFE44C541}"/>
              </a:ext>
            </a:extLst>
          </p:cNvPr>
          <p:cNvSpPr/>
          <p:nvPr/>
        </p:nvSpPr>
        <p:spPr>
          <a:xfrm>
            <a:off x="7495215" y="4887486"/>
            <a:ext cx="1323882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3,060pic/class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678E0123-DD6C-50E0-380E-C69BC2D18C0C}"/>
              </a:ext>
            </a:extLst>
          </p:cNvPr>
          <p:cNvSpPr/>
          <p:nvPr/>
        </p:nvSpPr>
        <p:spPr>
          <a:xfrm>
            <a:off x="8953289" y="4887486"/>
            <a:ext cx="1390622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1,020pic/class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220" name="직사각형 219">
            <a:extLst>
              <a:ext uri="{FF2B5EF4-FFF2-40B4-BE49-F238E27FC236}">
                <a16:creationId xmlns:a16="http://schemas.microsoft.com/office/drawing/2014/main" id="{B545C499-3D69-9702-F500-ECC553C901B0}"/>
              </a:ext>
            </a:extLst>
          </p:cNvPr>
          <p:cNvSpPr/>
          <p:nvPr/>
        </p:nvSpPr>
        <p:spPr>
          <a:xfrm>
            <a:off x="10387522" y="4887486"/>
            <a:ext cx="137126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1,020pic/class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862F963-D9B0-CD7C-7340-5213F5B0B3BE}"/>
              </a:ext>
            </a:extLst>
          </p:cNvPr>
          <p:cNvSpPr txBox="1"/>
          <p:nvPr/>
        </p:nvSpPr>
        <p:spPr>
          <a:xfrm>
            <a:off x="7530257" y="3631312"/>
            <a:ext cx="333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</a:rPr>
              <a:t>+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9781E9B-8F21-B1EF-A5D2-1F82010F86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64400" y="6224011"/>
            <a:ext cx="2305360" cy="371419"/>
          </a:xfrm>
          <a:prstGeom prst="rect">
            <a:avLst/>
          </a:prstGeom>
        </p:spPr>
      </p:pic>
      <p:graphicFrame>
        <p:nvGraphicFramePr>
          <p:cNvPr id="10" name="개체 9">
            <a:extLst>
              <a:ext uri="{FF2B5EF4-FFF2-40B4-BE49-F238E27FC236}">
                <a16:creationId xmlns:a16="http://schemas.microsoft.com/office/drawing/2014/main" id="{340D6C94-2454-A2A9-7B39-1B47879249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9401650"/>
              </p:ext>
            </p:extLst>
          </p:nvPr>
        </p:nvGraphicFramePr>
        <p:xfrm>
          <a:off x="756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9" imgW="853560" imgH="670680" progId="PBrush">
                  <p:embed/>
                </p:oleObj>
              </mc:Choice>
              <mc:Fallback>
                <p:oleObj name="Bitmap Image" r:id="rId9" imgW="853560" imgH="670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56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" name="개체 67">
            <a:extLst>
              <a:ext uri="{FF2B5EF4-FFF2-40B4-BE49-F238E27FC236}">
                <a16:creationId xmlns:a16="http://schemas.microsoft.com/office/drawing/2014/main" id="{AAEB5A23-E097-A6B2-0766-1A17923EBA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8865908"/>
              </p:ext>
            </p:extLst>
          </p:nvPr>
        </p:nvGraphicFramePr>
        <p:xfrm>
          <a:off x="828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1" imgW="853560" imgH="670680" progId="PBrush">
                  <p:embed/>
                </p:oleObj>
              </mc:Choice>
              <mc:Fallback>
                <p:oleObj name="Bitmap Image" r:id="rId11" imgW="853560" imgH="670680" progId="PBrush">
                  <p:embed/>
                  <p:pic>
                    <p:nvPicPr>
                      <p:cNvPr id="10" name="개체 9">
                        <a:extLst>
                          <a:ext uri="{FF2B5EF4-FFF2-40B4-BE49-F238E27FC236}">
                            <a16:creationId xmlns:a16="http://schemas.microsoft.com/office/drawing/2014/main" id="{340D6C94-2454-A2A9-7B39-1B47879249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28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" name="개체 68">
            <a:extLst>
              <a:ext uri="{FF2B5EF4-FFF2-40B4-BE49-F238E27FC236}">
                <a16:creationId xmlns:a16="http://schemas.microsoft.com/office/drawing/2014/main" id="{3DDA1563-6B86-0431-F4C3-B1DFF22B04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512871"/>
              </p:ext>
            </p:extLst>
          </p:nvPr>
        </p:nvGraphicFramePr>
        <p:xfrm>
          <a:off x="900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853560" imgH="670680" progId="PBrush">
                  <p:embed/>
                </p:oleObj>
              </mc:Choice>
              <mc:Fallback>
                <p:oleObj name="Bitmap Image" r:id="rId12" imgW="853560" imgH="670680" progId="PBrush">
                  <p:embed/>
                  <p:pic>
                    <p:nvPicPr>
                      <p:cNvPr id="68" name="개체 67">
                        <a:extLst>
                          <a:ext uri="{FF2B5EF4-FFF2-40B4-BE49-F238E27FC236}">
                            <a16:creationId xmlns:a16="http://schemas.microsoft.com/office/drawing/2014/main" id="{AAEB5A23-E097-A6B2-0766-1A17923EBA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00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0" name="개체 69">
            <a:extLst>
              <a:ext uri="{FF2B5EF4-FFF2-40B4-BE49-F238E27FC236}">
                <a16:creationId xmlns:a16="http://schemas.microsoft.com/office/drawing/2014/main" id="{44E48A65-034F-F5B8-3F0D-79DF4A736B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5147465"/>
              </p:ext>
            </p:extLst>
          </p:nvPr>
        </p:nvGraphicFramePr>
        <p:xfrm>
          <a:off x="972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3" imgW="853560" imgH="670680" progId="PBrush">
                  <p:embed/>
                </p:oleObj>
              </mc:Choice>
              <mc:Fallback>
                <p:oleObj name="Bitmap Image" r:id="rId13" imgW="853560" imgH="670680" progId="PBrush">
                  <p:embed/>
                  <p:pic>
                    <p:nvPicPr>
                      <p:cNvPr id="69" name="개체 68">
                        <a:extLst>
                          <a:ext uri="{FF2B5EF4-FFF2-40B4-BE49-F238E27FC236}">
                            <a16:creationId xmlns:a16="http://schemas.microsoft.com/office/drawing/2014/main" id="{3DDA1563-6B86-0431-F4C3-B1DFF22B04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2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2" name="개체 71">
            <a:extLst>
              <a:ext uri="{FF2B5EF4-FFF2-40B4-BE49-F238E27FC236}">
                <a16:creationId xmlns:a16="http://schemas.microsoft.com/office/drawing/2014/main" id="{6D0991DC-49E0-E433-B5F8-4F0375DDF6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5269242"/>
              </p:ext>
            </p:extLst>
          </p:nvPr>
        </p:nvGraphicFramePr>
        <p:xfrm>
          <a:off x="1116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4" imgW="853560" imgH="670680" progId="PBrush">
                  <p:embed/>
                </p:oleObj>
              </mc:Choice>
              <mc:Fallback>
                <p:oleObj name="Bitmap Image" r:id="rId14" imgW="853560" imgH="670680" progId="PBrush">
                  <p:embed/>
                  <p:pic>
                    <p:nvPicPr>
                      <p:cNvPr id="71" name="개체 70">
                        <a:extLst>
                          <a:ext uri="{FF2B5EF4-FFF2-40B4-BE49-F238E27FC236}">
                            <a16:creationId xmlns:a16="http://schemas.microsoft.com/office/drawing/2014/main" id="{226A83F6-8BEF-5C87-DF1D-F25F3BC66C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16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타원 3">
            <a:extLst>
              <a:ext uri="{FF2B5EF4-FFF2-40B4-BE49-F238E27FC236}">
                <a16:creationId xmlns:a16="http://schemas.microsoft.com/office/drawing/2014/main" id="{1F7A372F-CF02-529D-B473-7AA410C6F7DD}"/>
              </a:ext>
            </a:extLst>
          </p:cNvPr>
          <p:cNvSpPr/>
          <p:nvPr/>
        </p:nvSpPr>
        <p:spPr>
          <a:xfrm>
            <a:off x="10569040" y="5996990"/>
            <a:ext cx="36000" cy="36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8C9A6DF7-88C7-4E84-2F1A-7A0E6A97AE18}"/>
              </a:ext>
            </a:extLst>
          </p:cNvPr>
          <p:cNvSpPr/>
          <p:nvPr/>
        </p:nvSpPr>
        <p:spPr>
          <a:xfrm>
            <a:off x="10670640" y="5996990"/>
            <a:ext cx="36000" cy="36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47B1ADC-0A3E-2306-DB44-E288003ACF0A}"/>
              </a:ext>
            </a:extLst>
          </p:cNvPr>
          <p:cNvSpPr/>
          <p:nvPr/>
        </p:nvSpPr>
        <p:spPr>
          <a:xfrm>
            <a:off x="10768080" y="5996990"/>
            <a:ext cx="36000" cy="36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1" name="연결선: 꺾임 80">
            <a:extLst>
              <a:ext uri="{FF2B5EF4-FFF2-40B4-BE49-F238E27FC236}">
                <a16:creationId xmlns:a16="http://schemas.microsoft.com/office/drawing/2014/main" id="{D2E27AB1-D1E0-98BE-A6CA-92445483394B}"/>
              </a:ext>
            </a:extLst>
          </p:cNvPr>
          <p:cNvCxnSpPr>
            <a:cxnSpLocks/>
            <a:stCxn id="217" idx="2"/>
            <a:endCxn id="69" idx="0"/>
          </p:cNvCxnSpPr>
          <p:nvPr/>
        </p:nvCxnSpPr>
        <p:spPr>
          <a:xfrm rot="5400000">
            <a:off x="9215178" y="5376346"/>
            <a:ext cx="453817" cy="380171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BE4DC995-BC69-2C26-8A79-97ACBD354957}"/>
              </a:ext>
            </a:extLst>
          </p:cNvPr>
          <p:cNvCxnSpPr>
            <a:cxnSpLocks/>
            <a:stCxn id="217" idx="2"/>
            <a:endCxn id="70" idx="0"/>
          </p:cNvCxnSpPr>
          <p:nvPr/>
        </p:nvCxnSpPr>
        <p:spPr>
          <a:xfrm rot="16200000" flipH="1">
            <a:off x="9575177" y="5396516"/>
            <a:ext cx="453817" cy="339829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연결선: 꺾임 100">
            <a:extLst>
              <a:ext uri="{FF2B5EF4-FFF2-40B4-BE49-F238E27FC236}">
                <a16:creationId xmlns:a16="http://schemas.microsoft.com/office/drawing/2014/main" id="{4EE8191F-2177-BB8E-488F-C17ACDF6C4D5}"/>
              </a:ext>
            </a:extLst>
          </p:cNvPr>
          <p:cNvCxnSpPr>
            <a:cxnSpLocks/>
            <a:stCxn id="217" idx="2"/>
            <a:endCxn id="68" idx="0"/>
          </p:cNvCxnSpPr>
          <p:nvPr/>
        </p:nvCxnSpPr>
        <p:spPr>
          <a:xfrm rot="5400000">
            <a:off x="8855178" y="5016346"/>
            <a:ext cx="453817" cy="1100171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ADBC2092-34C4-A822-8C64-EE7D4848E769}"/>
              </a:ext>
            </a:extLst>
          </p:cNvPr>
          <p:cNvCxnSpPr>
            <a:cxnSpLocks/>
            <a:stCxn id="217" idx="2"/>
            <a:endCxn id="10" idx="0"/>
          </p:cNvCxnSpPr>
          <p:nvPr/>
        </p:nvCxnSpPr>
        <p:spPr>
          <a:xfrm rot="5400000">
            <a:off x="8495178" y="4656346"/>
            <a:ext cx="453817" cy="1820171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연결선: 꺾임 104">
            <a:extLst>
              <a:ext uri="{FF2B5EF4-FFF2-40B4-BE49-F238E27FC236}">
                <a16:creationId xmlns:a16="http://schemas.microsoft.com/office/drawing/2014/main" id="{CE9F61D5-08C9-7AB1-C990-327BC2A0D86B}"/>
              </a:ext>
            </a:extLst>
          </p:cNvPr>
          <p:cNvCxnSpPr>
            <a:cxnSpLocks/>
            <a:stCxn id="217" idx="2"/>
            <a:endCxn id="72" idx="0"/>
          </p:cNvCxnSpPr>
          <p:nvPr/>
        </p:nvCxnSpPr>
        <p:spPr>
          <a:xfrm rot="16200000" flipH="1">
            <a:off x="10295177" y="4676516"/>
            <a:ext cx="453817" cy="1779829"/>
          </a:xfrm>
          <a:prstGeom prst="bentConnector3">
            <a:avLst>
              <a:gd name="adj1" fmla="val 6721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03F39C83-D52F-369F-B5CB-68F7F65E8A27}"/>
              </a:ext>
            </a:extLst>
          </p:cNvPr>
          <p:cNvSpPr/>
          <p:nvPr/>
        </p:nvSpPr>
        <p:spPr>
          <a:xfrm>
            <a:off x="7551010" y="5257196"/>
            <a:ext cx="2159999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err="1">
                <a:solidFill>
                  <a:srgbClr val="44546A"/>
                </a:solidFill>
              </a:rPr>
              <a:t>flow_from_directory</a:t>
            </a:r>
            <a:endParaRPr lang="en-US" altLang="ko-KR" sz="1600" b="1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270608"/>
      </p:ext>
    </p:extLst>
  </p:cSld>
  <p:clrMapOvr>
    <a:masterClrMapping/>
  </p:clrMapOvr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126</Words>
  <Application>Microsoft Office PowerPoint</Application>
  <PresentationFormat>와이드스크린</PresentationFormat>
  <Paragraphs>41</Paragraphs>
  <Slides>3</Slides>
  <Notes>0</Notes>
  <HiddenSlides>0</HiddenSlides>
  <MMClips>1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Tmon몬소리 Black</vt:lpstr>
      <vt:lpstr>맑은 고딕</vt:lpstr>
      <vt:lpstr>Arial</vt:lpstr>
      <vt:lpstr>7_Office 테마</vt:lpstr>
      <vt:lpstr>Bitmap Image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문 현우</cp:lastModifiedBy>
  <cp:revision>18</cp:revision>
  <dcterms:created xsi:type="dcterms:W3CDTF">2022-06-20T08:31:43Z</dcterms:created>
  <dcterms:modified xsi:type="dcterms:W3CDTF">2022-07-12T05:47:55Z</dcterms:modified>
</cp:coreProperties>
</file>

<file path=docProps/thumbnail.jpeg>
</file>